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4" Type="http://schemas.openxmlformats.org/officeDocument/2006/relationships/extended-properties" Target="docProps/app.xml"/>
<Relationship Id="rId1" Type="http://schemas.openxmlformats.org/officeDocument/2006/relationships/officeDocument" Target="ppt/presentation.xml"/>
<Relationship Id="rId2" Type="http://schemas.openxmlformats.org/package/2006/relationships/metadata/thumbnail" Target="docProps/thumbnail.jpeg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tags" Target="tags/tag1.xml"/>
<Relationship Id="rId4" Type="http://schemas.openxmlformats.org/officeDocument/2006/relationships/presProps" Target="presProps.xml"/>
<Relationship Id="rId5" Type="http://schemas.openxmlformats.org/officeDocument/2006/relationships/viewProps" Target="viewProps.xml"/>
<Relationship Id="rId6" Type="http://schemas.openxmlformats.org/officeDocument/2006/relationships/theme" Target="theme/theme1.xml"/>
<Relationship Id="rId7" Type="http://schemas.openxmlformats.org/officeDocument/2006/relationships/tableStyles" Target="tableStyles.xml"/>
<Relationship Id="rId1" Type="http://schemas.openxmlformats.org/officeDocument/2006/relationships/slideMaster" Target="slideMasters/slideMaster1.xml"/>
<Relationship Id="rId2" Type="http://schemas.openxmlformats.org/officeDocument/2006/relationships/printerSettings" Target="printerSettings/printerSettings1.bin"/>
<Relationship Id="rId8" Type="http://schemas.openxmlformats.org/officeDocument/2006/relationships/slide" Target="slides/slide1.xml"/>
<Relationship Id="rId9" Type="http://schemas.openxmlformats.org/officeDocument/2006/relationships/slide" Target="slides/slide2.xml"/>
<Relationship Id="rId10" Type="http://schemas.openxmlformats.org/officeDocument/2006/relationships/slide" Target="slides/slide3.xml"/>
<Relationship Id="rId11" Type="http://schemas.openxmlformats.org/officeDocument/2006/relationships/slide" Target="slides/slide4.xml"/>
<Relationship Id="rId12" Type="http://schemas.openxmlformats.org/officeDocument/2006/relationships/slide" Target="slides/slide5.xml"/>
<Relationship Id="rId13" Type="http://schemas.openxmlformats.org/officeDocument/2006/relationships/slide" Target="slides/slide6.xml"/>
<Relationship Id="rId14" Type="http://schemas.openxmlformats.org/officeDocument/2006/relationships/slide" Target="slides/slide7.xml"/>
<Relationship Id="rId15" Type="http://schemas.openxmlformats.org/officeDocument/2006/relationships/slide" Target="slides/slide8.xml"/>
<Relationship Id="rId16" Type="http://schemas.openxmlformats.org/officeDocument/2006/relationships/slide" Target="slides/slide9.xml"/>
<Relationship Id="rId17" Type="http://schemas.openxmlformats.org/officeDocument/2006/relationships/slide" Target="slides/slide10.xml"/>
<Relationship Id="rId18" Type="http://schemas.openxmlformats.org/officeDocument/2006/relationships/slide" Target="slides/slide11.xml"/>
<Relationship Id="rId19" Type="http://schemas.openxmlformats.org/officeDocument/2006/relationships/slide" Target="slides/slide12.xml"/>
<Relationship Id="rId20" Type="http://schemas.openxmlformats.org/officeDocument/2006/relationships/slide" Target="slides/slide13.xml"/>
<Relationship Id="rId21" Type="http://schemas.openxmlformats.org/officeDocument/2006/relationships/slide" Target="slides/slide14.xml"/>
<Relationship Id="rId22" Type="http://schemas.openxmlformats.org/officeDocument/2006/relationships/slide" Target="slides/slide15.xml"/>
<Relationship Id="rId23" Type="http://schemas.openxmlformats.org/officeDocument/2006/relationships/slide" Target="slides/slide16.xml"/>
<Relationship Id="rId24" Type="http://schemas.openxmlformats.org/officeDocument/2006/relationships/slide" Target="slides/slide17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e5d81f6be69feed1eb584de3a6b6f578f2e1080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629d73796827215eb3d6293df218ad5f9e8393f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b0a2ba581422d049028e9eb94713d57b1e29690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0c0c287ab090c7510fb7bfcff404febc1de497f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79fb9dabd416764111718fe7fedd2790078a45b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f57adf05290e8677e01fc98e29b96b5650256d7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6a5783f0c9d8a376aa798cd91f2f0a703be9d60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0a1a2fd2d49cd9df9df233386cb15041d1fc0f7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f2e44eeb3676d3abe2ecb1ae3be5b020c461f0a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7c58aecb9365c0569fa9765d34d7663ffea75ee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b61239a6613996c724ccf93b687242199f5a294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0aec9f4afe93a252c569e97cf868c1749c17c68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629b43ad1fe36afd87c3cf060f03c08ac8d76a9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80412cbde909d3260c4ee718bc478220b7ccaf1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e247dfab8fb452851477393b0891fa11e39e5d7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fe33e84df64456b330bba6b984708e84e744c4c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b3e337cd2a7adb4aaf0183fca183692f3f79435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/>
  <cp:revision>3</cp:revision>
  <dcterms:created xsi:type="dcterms:W3CDTF">2017-02-13T16:18:36Z</dcterms:created>
  <dcterms:modified xsi:type="dcterms:W3CDTF">2024-11-19T14:05:51Z</dcterms:modified>
  <cp:category/>
</cp:coreProperties>
</file>